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272" r:id="rId72"/>
    <p:sldId id="320" r:id="rId7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0" d="100"/>
          <a:sy n="100" d="100"/>
        </p:scale>
        <p:origin x="120" y="31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15862</TotalTime>
  <Words>952</Words>
  <Application>Microsoft Office PowerPoint</Application>
  <PresentationFormat>Custom</PresentationFormat>
  <Paragraphs>229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101</cp:revision>
  <dcterms:created xsi:type="dcterms:W3CDTF">2024-11-12T09:58:11Z</dcterms:created>
  <dcterms:modified xsi:type="dcterms:W3CDTF">2024-12-18T09:32:17Z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